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2" r:id="rId3"/>
    <p:sldId id="284" r:id="rId4"/>
    <p:sldId id="283" r:id="rId5"/>
    <p:sldId id="285" r:id="rId6"/>
    <p:sldId id="286" r:id="rId7"/>
    <p:sldId id="288" r:id="rId8"/>
    <p:sldId id="287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7" r:id="rId17"/>
    <p:sldId id="300" r:id="rId18"/>
    <p:sldId id="298" r:id="rId19"/>
    <p:sldId id="301" r:id="rId20"/>
    <p:sldId id="299" r:id="rId21"/>
    <p:sldId id="302" r:id="rId22"/>
    <p:sldId id="296" r:id="rId23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jD+ePBNhN4Awk7WJobQmgCeqDc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1AA"/>
    <a:srgbClr val="F8F8F8"/>
    <a:srgbClr val="27348B"/>
    <a:srgbClr val="C6E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8"/>
    <p:restoredTop sz="94694"/>
  </p:normalViewPr>
  <p:slideViewPr>
    <p:cSldViewPr snapToGrid="0">
      <p:cViewPr varScale="1">
        <p:scale>
          <a:sx n="80" d="100"/>
          <a:sy n="80" d="100"/>
        </p:scale>
        <p:origin x="928" y="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88E0F831-2576-574C-9AB2-9D9AF9A375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876B917-F3A1-DF49-879A-E16D0F5430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669F0-83C8-3648-A756-A26FE1173C27}" type="datetimeFigureOut">
              <a:rPr lang="nl-NL" smtClean="0"/>
              <a:t>20-02-2023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8DBFDB7-994F-C341-AFBE-2686B4CE0C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636AADD-72AE-7D4B-8023-E7E0B17864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4D00C-97CA-3644-B96F-4F307278A3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869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1D6CBE0-5792-A051-596D-72015AED49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0"/>
            <a:ext cx="18993853" cy="106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39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382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743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99;p2">
            <a:extLst>
              <a:ext uri="{FF2B5EF4-FFF2-40B4-BE49-F238E27FC236}">
                <a16:creationId xmlns:a16="http://schemas.microsoft.com/office/drawing/2014/main" id="{1EE005E2-1284-6D4B-84DD-9C9728567051}"/>
              </a:ext>
            </a:extLst>
          </p:cNvPr>
          <p:cNvSpPr/>
          <p:nvPr userDrawn="1"/>
        </p:nvSpPr>
        <p:spPr>
          <a:xfrm>
            <a:off x="2443741" y="0"/>
            <a:ext cx="16149059" cy="1028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49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-160423" y="-48127"/>
            <a:ext cx="18961769" cy="10523621"/>
          </a:xfrm>
          <a:prstGeom prst="rect">
            <a:avLst/>
          </a:prstGeom>
          <a:solidFill>
            <a:srgbClr val="273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F4AD8FE-766C-72CB-2BCE-8BBF8F8F9C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-1005306" y="-48127"/>
            <a:ext cx="20298609" cy="11417968"/>
          </a:xfrm>
          <a:prstGeom prst="rect">
            <a:avLst/>
          </a:prstGeom>
        </p:spPr>
      </p:pic>
      <p:sp>
        <p:nvSpPr>
          <p:cNvPr id="92" name="Google Shape;92;p1"/>
          <p:cNvSpPr txBox="1"/>
          <p:nvPr/>
        </p:nvSpPr>
        <p:spPr>
          <a:xfrm>
            <a:off x="4199719" y="3904699"/>
            <a:ext cx="9888561" cy="247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Spreekbeurt</a:t>
            </a:r>
            <a:r>
              <a:rPr lang="en-US" sz="7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over </a:t>
            </a:r>
          </a:p>
          <a:p>
            <a:pPr marL="0" marR="0" lvl="0" indent="0" algn="ctr" rtl="0">
              <a:lnSpc>
                <a:spcPct val="115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Elektrisch</a:t>
            </a:r>
            <a:r>
              <a:rPr lang="en-US" sz="7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0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rijden</a:t>
            </a:r>
            <a:endParaRPr sz="7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4921073-2C9B-9F9E-7761-4A6581B296FD}"/>
              </a:ext>
            </a:extLst>
          </p:cNvPr>
          <p:cNvSpPr txBox="1"/>
          <p:nvPr/>
        </p:nvSpPr>
        <p:spPr>
          <a:xfrm>
            <a:off x="-32414" y="737419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Kan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een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elektrische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auto door de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wasstraat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?</a:t>
            </a:r>
            <a:endParaRPr lang="en-US"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4ED57C77-AC6C-13E6-69D6-893C8437D6C8}"/>
              </a:ext>
            </a:extLst>
          </p:cNvPr>
          <p:cNvSpPr txBox="1"/>
          <p:nvPr/>
        </p:nvSpPr>
        <p:spPr>
          <a:xfrm>
            <a:off x="2561502" y="4720307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A) Ja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12964453-179C-7752-86A9-4A77FB421C59}"/>
              </a:ext>
            </a:extLst>
          </p:cNvPr>
          <p:cNvSpPr txBox="1"/>
          <p:nvPr/>
        </p:nvSpPr>
        <p:spPr>
          <a:xfrm>
            <a:off x="8001249" y="4720307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B) Nee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060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4921073-2C9B-9F9E-7761-4A6581B296FD}"/>
              </a:ext>
            </a:extLst>
          </p:cNvPr>
          <p:cNvSpPr txBox="1"/>
          <p:nvPr/>
        </p:nvSpPr>
        <p:spPr>
          <a:xfrm>
            <a:off x="-32414" y="737419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Kan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een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elektrische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auto door de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wasstraat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?</a:t>
            </a:r>
            <a:endParaRPr lang="en-US"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12964453-179C-7752-86A9-4A77FB421C59}"/>
              </a:ext>
            </a:extLst>
          </p:cNvPr>
          <p:cNvSpPr txBox="1"/>
          <p:nvPr/>
        </p:nvSpPr>
        <p:spPr>
          <a:xfrm>
            <a:off x="5234473" y="1771835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A) Ja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 descr="Afbeelding met buiten, fontein&#10;&#10;Automatisch gegenereerde beschrijving">
            <a:extLst>
              <a:ext uri="{FF2B5EF4-FFF2-40B4-BE49-F238E27FC236}">
                <a16:creationId xmlns:a16="http://schemas.microsoft.com/office/drawing/2014/main" id="{BFA98A72-F919-B41A-41F3-B6BE6AE8C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685" y="3012709"/>
            <a:ext cx="9805308" cy="653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80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4921073-2C9B-9F9E-7761-4A6581B296FD}"/>
              </a:ext>
            </a:extLst>
          </p:cNvPr>
          <p:cNvSpPr txBox="1"/>
          <p:nvPr/>
        </p:nvSpPr>
        <p:spPr>
          <a:xfrm>
            <a:off x="-32414" y="737419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Heeft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een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elektrische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auto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een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uitlaat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?</a:t>
            </a:r>
            <a:endParaRPr lang="en-US"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4ED57C77-AC6C-13E6-69D6-893C8437D6C8}"/>
              </a:ext>
            </a:extLst>
          </p:cNvPr>
          <p:cNvSpPr txBox="1"/>
          <p:nvPr/>
        </p:nvSpPr>
        <p:spPr>
          <a:xfrm>
            <a:off x="2561502" y="4720307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A) Ja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12964453-179C-7752-86A9-4A77FB421C59}"/>
              </a:ext>
            </a:extLst>
          </p:cNvPr>
          <p:cNvSpPr txBox="1"/>
          <p:nvPr/>
        </p:nvSpPr>
        <p:spPr>
          <a:xfrm>
            <a:off x="8001249" y="4720307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B) Nee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06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4921073-2C9B-9F9E-7761-4A6581B296FD}"/>
              </a:ext>
            </a:extLst>
          </p:cNvPr>
          <p:cNvSpPr txBox="1"/>
          <p:nvPr/>
        </p:nvSpPr>
        <p:spPr>
          <a:xfrm>
            <a:off x="-32414" y="1395143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Heeft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een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elektrische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auto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een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uitlaat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?</a:t>
            </a:r>
            <a:endParaRPr lang="en-US"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12964453-179C-7752-86A9-4A77FB421C59}"/>
              </a:ext>
            </a:extLst>
          </p:cNvPr>
          <p:cNvSpPr txBox="1"/>
          <p:nvPr/>
        </p:nvSpPr>
        <p:spPr>
          <a:xfrm>
            <a:off x="5234473" y="2429559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B) Nee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lles over uitstoot - ANWB">
            <a:extLst>
              <a:ext uri="{FF2B5EF4-FFF2-40B4-BE49-F238E27FC236}">
                <a16:creationId xmlns:a16="http://schemas.microsoft.com/office/drawing/2014/main" id="{80CC93FA-6AC9-B798-DAB4-43E6ADAAA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506" y="3943347"/>
            <a:ext cx="7170821" cy="403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sla Model 3 krijgt andere achterklep' - AutoWeek">
            <a:extLst>
              <a:ext uri="{FF2B5EF4-FFF2-40B4-BE49-F238E27FC236}">
                <a16:creationId xmlns:a16="http://schemas.microsoft.com/office/drawing/2014/main" id="{E477F419-D084-0766-70BB-EE410BDFA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29653" r="17766" b="16245"/>
          <a:stretch/>
        </p:blipFill>
        <p:spPr bwMode="auto">
          <a:xfrm>
            <a:off x="9673060" y="3943347"/>
            <a:ext cx="7170822" cy="403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578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4921073-2C9B-9F9E-7761-4A6581B296FD}"/>
              </a:ext>
            </a:extLst>
          </p:cNvPr>
          <p:cNvSpPr txBox="1"/>
          <p:nvPr/>
        </p:nvSpPr>
        <p:spPr>
          <a:xfrm>
            <a:off x="-32414" y="737419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Wat was er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eerder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de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elektrische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auto of de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benzineauto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?</a:t>
            </a:r>
            <a:endParaRPr lang="en-US"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4ED57C77-AC6C-13E6-69D6-893C8437D6C8}"/>
              </a:ext>
            </a:extLst>
          </p:cNvPr>
          <p:cNvSpPr txBox="1"/>
          <p:nvPr/>
        </p:nvSpPr>
        <p:spPr>
          <a:xfrm>
            <a:off x="2561502" y="4720307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A) </a:t>
            </a:r>
            <a:r>
              <a:rPr lang="en-US" sz="5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Elektrische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12964453-179C-7752-86A9-4A77FB421C59}"/>
              </a:ext>
            </a:extLst>
          </p:cNvPr>
          <p:cNvSpPr txBox="1"/>
          <p:nvPr/>
        </p:nvSpPr>
        <p:spPr>
          <a:xfrm>
            <a:off x="8001249" y="4720307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B) Benzine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12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4921073-2C9B-9F9E-7761-4A6581B296FD}"/>
              </a:ext>
            </a:extLst>
          </p:cNvPr>
          <p:cNvSpPr txBox="1"/>
          <p:nvPr/>
        </p:nvSpPr>
        <p:spPr>
          <a:xfrm>
            <a:off x="-32414" y="737419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Wat was er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eerder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de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elektrisce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auto of de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benzineauto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?</a:t>
            </a:r>
            <a:endParaRPr lang="en-US"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12964453-179C-7752-86A9-4A77FB421C59}"/>
              </a:ext>
            </a:extLst>
          </p:cNvPr>
          <p:cNvSpPr txBox="1"/>
          <p:nvPr/>
        </p:nvSpPr>
        <p:spPr>
          <a:xfrm>
            <a:off x="5234473" y="1771835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A) </a:t>
            </a:r>
            <a:r>
              <a:rPr lang="en-US" sz="5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Elektrische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 descr="Afbeelding met buiten, transport, auto&#10;&#10;Automatisch gegenereerde beschrijving">
            <a:extLst>
              <a:ext uri="{FF2B5EF4-FFF2-40B4-BE49-F238E27FC236}">
                <a16:creationId xmlns:a16="http://schemas.microsoft.com/office/drawing/2014/main" id="{AF12FDAE-A6EE-E337-81EB-4A41CCC05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599" y="3033801"/>
            <a:ext cx="11892124" cy="616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90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4921073-2C9B-9F9E-7761-4A6581B296FD}"/>
              </a:ext>
            </a:extLst>
          </p:cNvPr>
          <p:cNvSpPr txBox="1"/>
          <p:nvPr/>
        </p:nvSpPr>
        <p:spPr>
          <a:xfrm>
            <a:off x="-32414" y="737419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Vul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hier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je eigen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vragen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in</a:t>
            </a:r>
            <a:endParaRPr lang="en-US"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4ED57C77-AC6C-13E6-69D6-893C8437D6C8}"/>
              </a:ext>
            </a:extLst>
          </p:cNvPr>
          <p:cNvSpPr txBox="1"/>
          <p:nvPr/>
        </p:nvSpPr>
        <p:spPr>
          <a:xfrm>
            <a:off x="2561502" y="4720307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A)</a:t>
            </a: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12964453-179C-7752-86A9-4A77FB421C59}"/>
              </a:ext>
            </a:extLst>
          </p:cNvPr>
          <p:cNvSpPr txBox="1"/>
          <p:nvPr/>
        </p:nvSpPr>
        <p:spPr>
          <a:xfrm>
            <a:off x="8001249" y="4720307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B)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896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4921073-2C9B-9F9E-7761-4A6581B296FD}"/>
              </a:ext>
            </a:extLst>
          </p:cNvPr>
          <p:cNvSpPr txBox="1"/>
          <p:nvPr/>
        </p:nvSpPr>
        <p:spPr>
          <a:xfrm>
            <a:off x="-32414" y="737419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Vul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hier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het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antwoord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in van je eigen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vragen</a:t>
            </a:r>
            <a:endParaRPr lang="en-US"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12964453-179C-7752-86A9-4A77FB421C59}"/>
              </a:ext>
            </a:extLst>
          </p:cNvPr>
          <p:cNvSpPr txBox="1"/>
          <p:nvPr/>
        </p:nvSpPr>
        <p:spPr>
          <a:xfrm>
            <a:off x="5234473" y="1771835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A) Of B)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 descr="Afbeelding met buiten, transport, auto&#10;&#10;Automatisch gegenereerde beschrijving">
            <a:extLst>
              <a:ext uri="{FF2B5EF4-FFF2-40B4-BE49-F238E27FC236}">
                <a16:creationId xmlns:a16="http://schemas.microsoft.com/office/drawing/2014/main" id="{AF12FDAE-A6EE-E337-81EB-4A41CCC05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599" y="3033801"/>
            <a:ext cx="11892124" cy="616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25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4921073-2C9B-9F9E-7761-4A6581B296FD}"/>
              </a:ext>
            </a:extLst>
          </p:cNvPr>
          <p:cNvSpPr txBox="1"/>
          <p:nvPr/>
        </p:nvSpPr>
        <p:spPr>
          <a:xfrm>
            <a:off x="-32414" y="737419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Vul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hier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je eigen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vragen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in</a:t>
            </a:r>
            <a:endParaRPr lang="en-US"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4ED57C77-AC6C-13E6-69D6-893C8437D6C8}"/>
              </a:ext>
            </a:extLst>
          </p:cNvPr>
          <p:cNvSpPr txBox="1"/>
          <p:nvPr/>
        </p:nvSpPr>
        <p:spPr>
          <a:xfrm>
            <a:off x="2561502" y="4720307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A)</a:t>
            </a: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12964453-179C-7752-86A9-4A77FB421C59}"/>
              </a:ext>
            </a:extLst>
          </p:cNvPr>
          <p:cNvSpPr txBox="1"/>
          <p:nvPr/>
        </p:nvSpPr>
        <p:spPr>
          <a:xfrm>
            <a:off x="8001249" y="4720307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B)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297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4921073-2C9B-9F9E-7761-4A6581B296FD}"/>
              </a:ext>
            </a:extLst>
          </p:cNvPr>
          <p:cNvSpPr txBox="1"/>
          <p:nvPr/>
        </p:nvSpPr>
        <p:spPr>
          <a:xfrm>
            <a:off x="-32414" y="737419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Vul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hier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het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antwoord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in van je eigen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vragen</a:t>
            </a:r>
            <a:endParaRPr lang="en-US"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12964453-179C-7752-86A9-4A77FB421C59}"/>
              </a:ext>
            </a:extLst>
          </p:cNvPr>
          <p:cNvSpPr txBox="1"/>
          <p:nvPr/>
        </p:nvSpPr>
        <p:spPr>
          <a:xfrm>
            <a:off x="5234473" y="1771835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A) Of B)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 descr="Afbeelding met buiten, transport, auto&#10;&#10;Automatisch gegenereerde beschrijving">
            <a:extLst>
              <a:ext uri="{FF2B5EF4-FFF2-40B4-BE49-F238E27FC236}">
                <a16:creationId xmlns:a16="http://schemas.microsoft.com/office/drawing/2014/main" id="{AF12FDAE-A6EE-E337-81EB-4A41CCC05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599" y="3033801"/>
            <a:ext cx="11892124" cy="616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69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2;p2">
            <a:extLst>
              <a:ext uri="{FF2B5EF4-FFF2-40B4-BE49-F238E27FC236}">
                <a16:creationId xmlns:a16="http://schemas.microsoft.com/office/drawing/2014/main" id="{5382FECB-826A-5543-9756-263AD8866963}"/>
              </a:ext>
            </a:extLst>
          </p:cNvPr>
          <p:cNvSpPr txBox="1"/>
          <p:nvPr/>
        </p:nvSpPr>
        <p:spPr>
          <a:xfrm>
            <a:off x="0" y="1144410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Wat is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elektrisch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rijden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?</a:t>
            </a:r>
            <a:endParaRPr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9C2E0A0F-1F19-7E72-CBF7-A2B88FCAEB29}"/>
              </a:ext>
            </a:extLst>
          </p:cNvPr>
          <p:cNvSpPr txBox="1"/>
          <p:nvPr/>
        </p:nvSpPr>
        <p:spPr>
          <a:xfrm>
            <a:off x="0" y="2307463"/>
            <a:ext cx="1857675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Vul</a:t>
            </a:r>
            <a:r>
              <a:rPr lang="en-US" sz="3600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600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hier</a:t>
            </a:r>
            <a:r>
              <a:rPr lang="en-US" sz="3600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je eigen </a:t>
            </a:r>
            <a:r>
              <a:rPr lang="en-US" sz="3600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tekst</a:t>
            </a:r>
            <a:r>
              <a:rPr lang="en-US" sz="3600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in</a:t>
            </a:r>
            <a:endParaRPr sz="3600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78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4921073-2C9B-9F9E-7761-4A6581B296FD}"/>
              </a:ext>
            </a:extLst>
          </p:cNvPr>
          <p:cNvSpPr txBox="1"/>
          <p:nvPr/>
        </p:nvSpPr>
        <p:spPr>
          <a:xfrm>
            <a:off x="-32414" y="737419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Vul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hier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je eigen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vragen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in</a:t>
            </a:r>
            <a:endParaRPr lang="en-US"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4ED57C77-AC6C-13E6-69D6-893C8437D6C8}"/>
              </a:ext>
            </a:extLst>
          </p:cNvPr>
          <p:cNvSpPr txBox="1"/>
          <p:nvPr/>
        </p:nvSpPr>
        <p:spPr>
          <a:xfrm>
            <a:off x="2561502" y="4720307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A)</a:t>
            </a: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12964453-179C-7752-86A9-4A77FB421C59}"/>
              </a:ext>
            </a:extLst>
          </p:cNvPr>
          <p:cNvSpPr txBox="1"/>
          <p:nvPr/>
        </p:nvSpPr>
        <p:spPr>
          <a:xfrm>
            <a:off x="8001249" y="4720307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B)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828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4921073-2C9B-9F9E-7761-4A6581B296FD}"/>
              </a:ext>
            </a:extLst>
          </p:cNvPr>
          <p:cNvSpPr txBox="1"/>
          <p:nvPr/>
        </p:nvSpPr>
        <p:spPr>
          <a:xfrm>
            <a:off x="-32414" y="737419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Vul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hier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het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antwoord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in van je eigen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vragen</a:t>
            </a:r>
            <a:endParaRPr lang="en-US"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12964453-179C-7752-86A9-4A77FB421C59}"/>
              </a:ext>
            </a:extLst>
          </p:cNvPr>
          <p:cNvSpPr txBox="1"/>
          <p:nvPr/>
        </p:nvSpPr>
        <p:spPr>
          <a:xfrm>
            <a:off x="5234473" y="1771835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A) Of B)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 descr="Afbeelding met buiten, transport, auto&#10;&#10;Automatisch gegenereerde beschrijving">
            <a:extLst>
              <a:ext uri="{FF2B5EF4-FFF2-40B4-BE49-F238E27FC236}">
                <a16:creationId xmlns:a16="http://schemas.microsoft.com/office/drawing/2014/main" id="{AF12FDAE-A6EE-E337-81EB-4A41CCC05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599" y="3033801"/>
            <a:ext cx="11892124" cy="616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72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>
            <a:extLst>
              <a:ext uri="{FF2B5EF4-FFF2-40B4-BE49-F238E27FC236}">
                <a16:creationId xmlns:a16="http://schemas.microsoft.com/office/drawing/2014/main" id="{B5072690-E147-B385-5F7D-5E83044848F2}"/>
              </a:ext>
            </a:extLst>
          </p:cNvPr>
          <p:cNvSpPr/>
          <p:nvPr/>
        </p:nvSpPr>
        <p:spPr>
          <a:xfrm>
            <a:off x="-544469" y="-377086"/>
            <a:ext cx="19376937" cy="11417967"/>
          </a:xfrm>
          <a:prstGeom prst="rect">
            <a:avLst/>
          </a:prstGeom>
          <a:solidFill>
            <a:srgbClr val="273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85A7FA4-026C-49AE-2E71-4288BA8AC1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-1466141" y="-377086"/>
            <a:ext cx="20298609" cy="11417968"/>
          </a:xfrm>
          <a:prstGeom prst="rect">
            <a:avLst/>
          </a:prstGeom>
        </p:spPr>
      </p:pic>
      <p:sp>
        <p:nvSpPr>
          <p:cNvPr id="4" name="Google Shape;92;p1">
            <a:extLst>
              <a:ext uri="{FF2B5EF4-FFF2-40B4-BE49-F238E27FC236}">
                <a16:creationId xmlns:a16="http://schemas.microsoft.com/office/drawing/2014/main" id="{B3613E14-1301-79C7-AB31-71AB20AEB8F2}"/>
              </a:ext>
            </a:extLst>
          </p:cNvPr>
          <p:cNvSpPr txBox="1"/>
          <p:nvPr/>
        </p:nvSpPr>
        <p:spPr>
          <a:xfrm>
            <a:off x="4360140" y="866499"/>
            <a:ext cx="9888561" cy="123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Zijn</a:t>
            </a:r>
            <a:r>
              <a:rPr lang="en-US" sz="7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er </a:t>
            </a:r>
            <a:r>
              <a:rPr lang="en-US" sz="70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nog</a:t>
            </a:r>
            <a:r>
              <a:rPr lang="en-US" sz="7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0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vragen</a:t>
            </a:r>
            <a:r>
              <a:rPr lang="en-US" sz="7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70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The Art of Asking Questions">
            <a:extLst>
              <a:ext uri="{FF2B5EF4-FFF2-40B4-BE49-F238E27FC236}">
                <a16:creationId xmlns:a16="http://schemas.microsoft.com/office/drawing/2014/main" id="{7E74A8F4-5685-C24D-04EB-E500BABD7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48" y="2824583"/>
            <a:ext cx="14235545" cy="831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814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2;p2">
            <a:extLst>
              <a:ext uri="{FF2B5EF4-FFF2-40B4-BE49-F238E27FC236}">
                <a16:creationId xmlns:a16="http://schemas.microsoft.com/office/drawing/2014/main" id="{5382FECB-826A-5543-9756-263AD8866963}"/>
              </a:ext>
            </a:extLst>
          </p:cNvPr>
          <p:cNvSpPr txBox="1"/>
          <p:nvPr/>
        </p:nvSpPr>
        <p:spPr>
          <a:xfrm>
            <a:off x="0" y="1144410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Wat is het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verschil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tussen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elektrisch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benzine of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hybride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?</a:t>
            </a:r>
            <a:endParaRPr lang="en-US"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39012986-8DEC-89F0-8461-F58A6A2B8D8E}"/>
              </a:ext>
            </a:extLst>
          </p:cNvPr>
          <p:cNvSpPr txBox="1"/>
          <p:nvPr/>
        </p:nvSpPr>
        <p:spPr>
          <a:xfrm>
            <a:off x="0" y="2307463"/>
            <a:ext cx="1857675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Vul</a:t>
            </a:r>
            <a:r>
              <a:rPr lang="en-US" sz="3600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600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hier</a:t>
            </a:r>
            <a:r>
              <a:rPr lang="en-US" sz="3600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je eigen </a:t>
            </a:r>
            <a:r>
              <a:rPr lang="en-US" sz="3600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tekst</a:t>
            </a:r>
            <a:r>
              <a:rPr lang="en-US" sz="3600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in</a:t>
            </a:r>
            <a:endParaRPr sz="3600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431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2;p2">
            <a:extLst>
              <a:ext uri="{FF2B5EF4-FFF2-40B4-BE49-F238E27FC236}">
                <a16:creationId xmlns:a16="http://schemas.microsoft.com/office/drawing/2014/main" id="{5382FECB-826A-5543-9756-263AD8866963}"/>
              </a:ext>
            </a:extLst>
          </p:cNvPr>
          <p:cNvSpPr txBox="1"/>
          <p:nvPr/>
        </p:nvSpPr>
        <p:spPr>
          <a:xfrm>
            <a:off x="0" y="1144410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Voorbeelden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van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elektrische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auto’s</a:t>
            </a:r>
            <a:endParaRPr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3A79A86B-041D-9A67-F707-53BC309210BD}"/>
              </a:ext>
            </a:extLst>
          </p:cNvPr>
          <p:cNvSpPr txBox="1"/>
          <p:nvPr/>
        </p:nvSpPr>
        <p:spPr>
          <a:xfrm>
            <a:off x="0" y="2307463"/>
            <a:ext cx="1857675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Vul</a:t>
            </a:r>
            <a:r>
              <a:rPr lang="en-US" sz="3600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600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hier</a:t>
            </a:r>
            <a:r>
              <a:rPr lang="en-US" sz="3600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je eigen </a:t>
            </a:r>
            <a:r>
              <a:rPr lang="en-US" sz="3600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tekst</a:t>
            </a:r>
            <a:r>
              <a:rPr lang="en-US" sz="3600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in</a:t>
            </a:r>
            <a:endParaRPr sz="3600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111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2;p2">
            <a:extLst>
              <a:ext uri="{FF2B5EF4-FFF2-40B4-BE49-F238E27FC236}">
                <a16:creationId xmlns:a16="http://schemas.microsoft.com/office/drawing/2014/main" id="{5382FECB-826A-5543-9756-263AD8866963}"/>
              </a:ext>
            </a:extLst>
          </p:cNvPr>
          <p:cNvSpPr txBox="1"/>
          <p:nvPr/>
        </p:nvSpPr>
        <p:spPr>
          <a:xfrm>
            <a:off x="0" y="1144410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Ontstaan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van de (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elektrische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)auto </a:t>
            </a:r>
            <a:endParaRPr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EC5E2A0A-962B-ECEE-0A71-D318A7173819}"/>
              </a:ext>
            </a:extLst>
          </p:cNvPr>
          <p:cNvSpPr txBox="1"/>
          <p:nvPr/>
        </p:nvSpPr>
        <p:spPr>
          <a:xfrm>
            <a:off x="0" y="2307463"/>
            <a:ext cx="1857675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Vul</a:t>
            </a:r>
            <a:r>
              <a:rPr lang="en-US" sz="3600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600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hier</a:t>
            </a:r>
            <a:r>
              <a:rPr lang="en-US" sz="3600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je eigen </a:t>
            </a:r>
            <a:r>
              <a:rPr lang="en-US" sz="3600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tekst</a:t>
            </a:r>
            <a:r>
              <a:rPr lang="en-US" sz="3600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in</a:t>
            </a:r>
            <a:endParaRPr sz="3600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175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2;p2">
            <a:extLst>
              <a:ext uri="{FF2B5EF4-FFF2-40B4-BE49-F238E27FC236}">
                <a16:creationId xmlns:a16="http://schemas.microsoft.com/office/drawing/2014/main" id="{5382FECB-826A-5543-9756-263AD8866963}"/>
              </a:ext>
            </a:extLst>
          </p:cNvPr>
          <p:cNvSpPr txBox="1"/>
          <p:nvPr/>
        </p:nvSpPr>
        <p:spPr>
          <a:xfrm>
            <a:off x="0" y="1144410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Vereniging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Elektrische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Rijders</a:t>
            </a:r>
            <a:endParaRPr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76114056-5FBA-9FCA-65DC-610951EB21F8}"/>
              </a:ext>
            </a:extLst>
          </p:cNvPr>
          <p:cNvSpPr txBox="1"/>
          <p:nvPr/>
        </p:nvSpPr>
        <p:spPr>
          <a:xfrm>
            <a:off x="0" y="2307463"/>
            <a:ext cx="1857675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Vul</a:t>
            </a:r>
            <a:r>
              <a:rPr lang="en-US" sz="3600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3600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hier</a:t>
            </a:r>
            <a:r>
              <a:rPr lang="en-US" sz="3600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je eigen </a:t>
            </a:r>
            <a:r>
              <a:rPr lang="en-US" sz="3600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tekst</a:t>
            </a:r>
            <a:r>
              <a:rPr lang="en-US" sz="3600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in</a:t>
            </a:r>
            <a:endParaRPr sz="3600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519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>
            <a:extLst>
              <a:ext uri="{FF2B5EF4-FFF2-40B4-BE49-F238E27FC236}">
                <a16:creationId xmlns:a16="http://schemas.microsoft.com/office/drawing/2014/main" id="{7260E10D-1364-54F7-1529-6B032ED89E2C}"/>
              </a:ext>
            </a:extLst>
          </p:cNvPr>
          <p:cNvSpPr/>
          <p:nvPr/>
        </p:nvSpPr>
        <p:spPr>
          <a:xfrm>
            <a:off x="-481263" y="-513346"/>
            <a:ext cx="19218441" cy="10944726"/>
          </a:xfrm>
          <a:prstGeom prst="rect">
            <a:avLst/>
          </a:prstGeom>
          <a:solidFill>
            <a:srgbClr val="2734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9F8C17-F7E2-AC24-ED65-C7A7E81771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-1780675" y="-276727"/>
            <a:ext cx="20298609" cy="11417968"/>
          </a:xfrm>
          <a:prstGeom prst="rect">
            <a:avLst/>
          </a:prstGeom>
        </p:spPr>
      </p:pic>
      <p:sp>
        <p:nvSpPr>
          <p:cNvPr id="5" name="Google Shape;92;p1">
            <a:extLst>
              <a:ext uri="{FF2B5EF4-FFF2-40B4-BE49-F238E27FC236}">
                <a16:creationId xmlns:a16="http://schemas.microsoft.com/office/drawing/2014/main" id="{33281219-3FB4-50F7-94B5-FDFD736AB8BC}"/>
              </a:ext>
            </a:extLst>
          </p:cNvPr>
          <p:cNvSpPr txBox="1"/>
          <p:nvPr/>
        </p:nvSpPr>
        <p:spPr>
          <a:xfrm>
            <a:off x="4199719" y="4524099"/>
            <a:ext cx="9888561" cy="123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De EV-quiz</a:t>
            </a:r>
            <a:endParaRPr sz="7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76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4921073-2C9B-9F9E-7761-4A6581B296FD}"/>
              </a:ext>
            </a:extLst>
          </p:cNvPr>
          <p:cNvSpPr txBox="1"/>
          <p:nvPr/>
        </p:nvSpPr>
        <p:spPr>
          <a:xfrm>
            <a:off x="-32414" y="737419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Wie is de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grootste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fabrikant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van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elektrische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auto’s?</a:t>
            </a:r>
            <a:endParaRPr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02;p2">
            <a:extLst>
              <a:ext uri="{FF2B5EF4-FFF2-40B4-BE49-F238E27FC236}">
                <a16:creationId xmlns:a16="http://schemas.microsoft.com/office/drawing/2014/main" id="{4ED57C77-AC6C-13E6-69D6-893C8437D6C8}"/>
              </a:ext>
            </a:extLst>
          </p:cNvPr>
          <p:cNvSpPr txBox="1"/>
          <p:nvPr/>
        </p:nvSpPr>
        <p:spPr>
          <a:xfrm>
            <a:off x="-573586" y="4720307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A) Nissan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12964453-179C-7752-86A9-4A77FB421C59}"/>
              </a:ext>
            </a:extLst>
          </p:cNvPr>
          <p:cNvSpPr txBox="1"/>
          <p:nvPr/>
        </p:nvSpPr>
        <p:spPr>
          <a:xfrm>
            <a:off x="4866161" y="4720307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B) Tesla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102;p2">
            <a:extLst>
              <a:ext uri="{FF2B5EF4-FFF2-40B4-BE49-F238E27FC236}">
                <a16:creationId xmlns:a16="http://schemas.microsoft.com/office/drawing/2014/main" id="{D17F847E-EE7C-39CB-7B40-EEC027A7551D}"/>
              </a:ext>
            </a:extLst>
          </p:cNvPr>
          <p:cNvSpPr txBox="1"/>
          <p:nvPr/>
        </p:nvSpPr>
        <p:spPr>
          <a:xfrm>
            <a:off x="10389393" y="4720307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C) Volkswagen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556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2;p2">
            <a:extLst>
              <a:ext uri="{FF2B5EF4-FFF2-40B4-BE49-F238E27FC236}">
                <a16:creationId xmlns:a16="http://schemas.microsoft.com/office/drawing/2014/main" id="{D4921073-2C9B-9F9E-7761-4A6581B296FD}"/>
              </a:ext>
            </a:extLst>
          </p:cNvPr>
          <p:cNvSpPr txBox="1"/>
          <p:nvPr/>
        </p:nvSpPr>
        <p:spPr>
          <a:xfrm>
            <a:off x="-32414" y="737419"/>
            <a:ext cx="1857675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Wie is de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grootste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fabrikant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van </a:t>
            </a:r>
            <a:r>
              <a:rPr lang="en-US" sz="4500" b="1" dirty="0" err="1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elektrische</a:t>
            </a:r>
            <a:r>
              <a:rPr lang="en-US" sz="4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auto’s?</a:t>
            </a:r>
            <a:endParaRPr sz="4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02;p2">
            <a:extLst>
              <a:ext uri="{FF2B5EF4-FFF2-40B4-BE49-F238E27FC236}">
                <a16:creationId xmlns:a16="http://schemas.microsoft.com/office/drawing/2014/main" id="{12964453-179C-7752-86A9-4A77FB421C59}"/>
              </a:ext>
            </a:extLst>
          </p:cNvPr>
          <p:cNvSpPr txBox="1"/>
          <p:nvPr/>
        </p:nvSpPr>
        <p:spPr>
          <a:xfrm>
            <a:off x="5234473" y="1771835"/>
            <a:ext cx="7819053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b="1" dirty="0">
                <a:solidFill>
                  <a:srgbClr val="27348B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B) Tesla</a:t>
            </a:r>
            <a:endParaRPr sz="5500" b="1" dirty="0">
              <a:solidFill>
                <a:srgbClr val="27348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odel Y Handleiding">
            <a:extLst>
              <a:ext uri="{FF2B5EF4-FFF2-40B4-BE49-F238E27FC236}">
                <a16:creationId xmlns:a16="http://schemas.microsoft.com/office/drawing/2014/main" id="{B35113EA-0FEA-0DA4-622F-3F707328C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108" y="2618221"/>
            <a:ext cx="14020552" cy="801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sla-logo-2003-2500x2500 - Stel zelf je offerte samen! | OUXO">
            <a:extLst>
              <a:ext uri="{FF2B5EF4-FFF2-40B4-BE49-F238E27FC236}">
                <a16:creationId xmlns:a16="http://schemas.microsoft.com/office/drawing/2014/main" id="{A182C288-47E6-5A07-28A9-88A5E4D48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63" y="3429000"/>
            <a:ext cx="4875245" cy="487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306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254</Words>
  <Application>Microsoft Macintosh PowerPoint</Application>
  <PresentationFormat>Aangepast</PresentationFormat>
  <Paragraphs>50</Paragraphs>
  <Slides>22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5" baseType="lpstr">
      <vt:lpstr>Calibri</vt:lpstr>
      <vt:lpstr>Arial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Gary Severing</cp:lastModifiedBy>
  <cp:revision>15</cp:revision>
  <dcterms:created xsi:type="dcterms:W3CDTF">2006-08-16T00:00:00Z</dcterms:created>
  <dcterms:modified xsi:type="dcterms:W3CDTF">2023-02-20T15:08:52Z</dcterms:modified>
</cp:coreProperties>
</file>